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3BF919-FC29-43E6-8F71-AC65FF7F72E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A5ADEBE-4D77-42B3-95D5-524CA91EF844}">
      <dgm:prSet phldrT="[Text]"/>
      <dgm:spPr/>
      <dgm:t>
        <a:bodyPr/>
        <a:lstStyle/>
        <a:p>
          <a:endParaRPr lang="en-AU" dirty="0"/>
        </a:p>
      </dgm:t>
    </dgm:pt>
    <dgm:pt modelId="{F9402B20-3D91-4262-B9D8-FC6778F90A21}" type="parTrans" cxnId="{591F0F4E-AFAB-41C6-BD60-86DAA3F48653}">
      <dgm:prSet/>
      <dgm:spPr/>
      <dgm:t>
        <a:bodyPr/>
        <a:lstStyle/>
        <a:p>
          <a:endParaRPr lang="en-AU"/>
        </a:p>
      </dgm:t>
    </dgm:pt>
    <dgm:pt modelId="{C408EC59-3B2D-4733-B1FD-0A1581CD81A1}" type="sibTrans" cxnId="{591F0F4E-AFAB-41C6-BD60-86DAA3F48653}">
      <dgm:prSet/>
      <dgm:spPr/>
      <dgm:t>
        <a:bodyPr/>
        <a:lstStyle/>
        <a:p>
          <a:endParaRPr lang="en-AU"/>
        </a:p>
      </dgm:t>
    </dgm:pt>
    <dgm:pt modelId="{2B4BBF60-B43C-4416-9DA2-063FD7470617}">
      <dgm:prSet phldrT="[Text]"/>
      <dgm:spPr/>
      <dgm:t>
        <a:bodyPr/>
        <a:lstStyle/>
        <a:p>
          <a:endParaRPr lang="en-AU" dirty="0"/>
        </a:p>
      </dgm:t>
    </dgm:pt>
    <dgm:pt modelId="{64ECF99E-3AB4-44AD-B6CB-82F7CA3D198A}" type="parTrans" cxnId="{1374E55D-57A7-4FD3-A151-B534E85D00BE}">
      <dgm:prSet/>
      <dgm:spPr/>
      <dgm:t>
        <a:bodyPr/>
        <a:lstStyle/>
        <a:p>
          <a:endParaRPr lang="en-AU"/>
        </a:p>
      </dgm:t>
    </dgm:pt>
    <dgm:pt modelId="{A121DFB6-C8F4-43C9-9D29-0777682CEDB7}" type="sibTrans" cxnId="{1374E55D-57A7-4FD3-A151-B534E85D00BE}">
      <dgm:prSet/>
      <dgm:spPr/>
      <dgm:t>
        <a:bodyPr/>
        <a:lstStyle/>
        <a:p>
          <a:endParaRPr lang="en-AU"/>
        </a:p>
      </dgm:t>
    </dgm:pt>
    <dgm:pt modelId="{2347D0B7-B3A0-4B91-996C-877553EB7EB6}">
      <dgm:prSet phldrT="[Text]"/>
      <dgm:spPr/>
      <dgm:t>
        <a:bodyPr/>
        <a:lstStyle/>
        <a:p>
          <a:r>
            <a:rPr lang="en-AU" dirty="0" smtClean="0"/>
            <a:t>   </a:t>
          </a:r>
          <a:endParaRPr lang="en-AU" dirty="0"/>
        </a:p>
      </dgm:t>
    </dgm:pt>
    <dgm:pt modelId="{DFD43FD0-03E1-4E06-AD46-67C522B482F0}" type="parTrans" cxnId="{3AA05A13-52FF-46AA-9EFA-9C3EB5A5276C}">
      <dgm:prSet/>
      <dgm:spPr/>
      <dgm:t>
        <a:bodyPr/>
        <a:lstStyle/>
        <a:p>
          <a:endParaRPr lang="en-AU"/>
        </a:p>
      </dgm:t>
    </dgm:pt>
    <dgm:pt modelId="{33F77F56-56B2-463D-AF01-9D8C99983406}" type="sibTrans" cxnId="{3AA05A13-52FF-46AA-9EFA-9C3EB5A5276C}">
      <dgm:prSet/>
      <dgm:spPr/>
      <dgm:t>
        <a:bodyPr/>
        <a:lstStyle/>
        <a:p>
          <a:endParaRPr lang="en-AU"/>
        </a:p>
      </dgm:t>
    </dgm:pt>
    <dgm:pt modelId="{C287BCC0-BD84-4373-A9DA-5C5A70E17FDB}" type="pres">
      <dgm:prSet presAssocID="{ED3BF919-FC29-43E6-8F71-AC65FF7F72E7}" presName="compositeShape" presStyleCnt="0">
        <dgm:presLayoutVars>
          <dgm:chMax val="7"/>
          <dgm:dir/>
          <dgm:resizeHandles val="exact"/>
        </dgm:presLayoutVars>
      </dgm:prSet>
      <dgm:spPr/>
    </dgm:pt>
    <dgm:pt modelId="{0B99063E-2DE8-468B-9ACC-127BD3DA416E}" type="pres">
      <dgm:prSet presAssocID="{8A5ADEBE-4D77-42B3-95D5-524CA91EF844}" presName="circ1" presStyleLbl="vennNode1" presStyleIdx="0" presStyleCnt="3" custLinFactNeighborX="-388" custLinFactNeighborY="-320"/>
      <dgm:spPr/>
    </dgm:pt>
    <dgm:pt modelId="{6AABC207-5DA4-4CDC-AF4B-5C885BC62770}" type="pres">
      <dgm:prSet presAssocID="{8A5ADEBE-4D77-42B3-95D5-524CA91EF8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1D093CC-E42E-4499-8190-9FE73C8A40B7}" type="pres">
      <dgm:prSet presAssocID="{2B4BBF60-B43C-4416-9DA2-063FD7470617}" presName="circ2" presStyleLbl="vennNode1" presStyleIdx="1" presStyleCnt="3" custLinFactNeighborX="137" custLinFactNeighborY="-98"/>
      <dgm:spPr/>
    </dgm:pt>
    <dgm:pt modelId="{35B40F1B-9CC4-4D34-987C-F0215CF83840}" type="pres">
      <dgm:prSet presAssocID="{2B4BBF60-B43C-4416-9DA2-063FD747061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80FA04C-F1A4-4E64-B5C4-235F8867133D}" type="pres">
      <dgm:prSet presAssocID="{2347D0B7-B3A0-4B91-996C-877553EB7EB6}" presName="circ3" presStyleLbl="vennNode1" presStyleIdx="2" presStyleCnt="3" custLinFactNeighborX="-158" custLinFactNeighborY="-405"/>
      <dgm:spPr/>
      <dgm:t>
        <a:bodyPr/>
        <a:lstStyle/>
        <a:p>
          <a:endParaRPr lang="en-AU"/>
        </a:p>
      </dgm:t>
    </dgm:pt>
    <dgm:pt modelId="{F007CB69-89A8-4108-ABC5-2085498CC9FA}" type="pres">
      <dgm:prSet presAssocID="{2347D0B7-B3A0-4B91-996C-877553EB7EB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3E3532E6-9E05-40CA-9213-26259ECD7108}" type="presOf" srcId="{2347D0B7-B3A0-4B91-996C-877553EB7EB6}" destId="{F007CB69-89A8-4108-ABC5-2085498CC9FA}" srcOrd="1" destOrd="0" presId="urn:microsoft.com/office/officeart/2005/8/layout/venn1"/>
    <dgm:cxn modelId="{9D1854D9-7271-4113-BE81-C42708DEC128}" type="presOf" srcId="{8A5ADEBE-4D77-42B3-95D5-524CA91EF844}" destId="{6AABC207-5DA4-4CDC-AF4B-5C885BC62770}" srcOrd="1" destOrd="0" presId="urn:microsoft.com/office/officeart/2005/8/layout/venn1"/>
    <dgm:cxn modelId="{E227B263-4466-4116-9A92-5238E62016E9}" type="presOf" srcId="{2B4BBF60-B43C-4416-9DA2-063FD7470617}" destId="{91D093CC-E42E-4499-8190-9FE73C8A40B7}" srcOrd="0" destOrd="0" presId="urn:microsoft.com/office/officeart/2005/8/layout/venn1"/>
    <dgm:cxn modelId="{3AA05A13-52FF-46AA-9EFA-9C3EB5A5276C}" srcId="{ED3BF919-FC29-43E6-8F71-AC65FF7F72E7}" destId="{2347D0B7-B3A0-4B91-996C-877553EB7EB6}" srcOrd="2" destOrd="0" parTransId="{DFD43FD0-03E1-4E06-AD46-67C522B482F0}" sibTransId="{33F77F56-56B2-463D-AF01-9D8C99983406}"/>
    <dgm:cxn modelId="{E0EA7539-85A0-400C-858A-26F0C3AD9B67}" type="presOf" srcId="{2B4BBF60-B43C-4416-9DA2-063FD7470617}" destId="{35B40F1B-9CC4-4D34-987C-F0215CF83840}" srcOrd="1" destOrd="0" presId="urn:microsoft.com/office/officeart/2005/8/layout/venn1"/>
    <dgm:cxn modelId="{8FC2A432-12A8-4B63-BB4C-664B73572F41}" type="presOf" srcId="{ED3BF919-FC29-43E6-8F71-AC65FF7F72E7}" destId="{C287BCC0-BD84-4373-A9DA-5C5A70E17FDB}" srcOrd="0" destOrd="0" presId="urn:microsoft.com/office/officeart/2005/8/layout/venn1"/>
    <dgm:cxn modelId="{243A249D-B331-4B2E-B54C-B7B08C3781F9}" type="presOf" srcId="{2347D0B7-B3A0-4B91-996C-877553EB7EB6}" destId="{280FA04C-F1A4-4E64-B5C4-235F8867133D}" srcOrd="0" destOrd="0" presId="urn:microsoft.com/office/officeart/2005/8/layout/venn1"/>
    <dgm:cxn modelId="{1374E55D-57A7-4FD3-A151-B534E85D00BE}" srcId="{ED3BF919-FC29-43E6-8F71-AC65FF7F72E7}" destId="{2B4BBF60-B43C-4416-9DA2-063FD7470617}" srcOrd="1" destOrd="0" parTransId="{64ECF99E-3AB4-44AD-B6CB-82F7CA3D198A}" sibTransId="{A121DFB6-C8F4-43C9-9D29-0777682CEDB7}"/>
    <dgm:cxn modelId="{F8A9425C-9880-45CB-8845-1CC831C76E2F}" type="presOf" srcId="{8A5ADEBE-4D77-42B3-95D5-524CA91EF844}" destId="{0B99063E-2DE8-468B-9ACC-127BD3DA416E}" srcOrd="0" destOrd="0" presId="urn:microsoft.com/office/officeart/2005/8/layout/venn1"/>
    <dgm:cxn modelId="{591F0F4E-AFAB-41C6-BD60-86DAA3F48653}" srcId="{ED3BF919-FC29-43E6-8F71-AC65FF7F72E7}" destId="{8A5ADEBE-4D77-42B3-95D5-524CA91EF844}" srcOrd="0" destOrd="0" parTransId="{F9402B20-3D91-4262-B9D8-FC6778F90A21}" sibTransId="{C408EC59-3B2D-4733-B1FD-0A1581CD81A1}"/>
    <dgm:cxn modelId="{63BD10EC-5962-4884-848E-6FAAF67E62FF}" type="presParOf" srcId="{C287BCC0-BD84-4373-A9DA-5C5A70E17FDB}" destId="{0B99063E-2DE8-468B-9ACC-127BD3DA416E}" srcOrd="0" destOrd="0" presId="urn:microsoft.com/office/officeart/2005/8/layout/venn1"/>
    <dgm:cxn modelId="{D80DA09D-3935-422F-BD19-A1DE25705D3C}" type="presParOf" srcId="{C287BCC0-BD84-4373-A9DA-5C5A70E17FDB}" destId="{6AABC207-5DA4-4CDC-AF4B-5C885BC62770}" srcOrd="1" destOrd="0" presId="urn:microsoft.com/office/officeart/2005/8/layout/venn1"/>
    <dgm:cxn modelId="{992D487C-DB34-4B1E-BEB2-72CA3B56D1F6}" type="presParOf" srcId="{C287BCC0-BD84-4373-A9DA-5C5A70E17FDB}" destId="{91D093CC-E42E-4499-8190-9FE73C8A40B7}" srcOrd="2" destOrd="0" presId="urn:microsoft.com/office/officeart/2005/8/layout/venn1"/>
    <dgm:cxn modelId="{6838AB23-3DF9-45E6-B8C3-8445B92DF905}" type="presParOf" srcId="{C287BCC0-BD84-4373-A9DA-5C5A70E17FDB}" destId="{35B40F1B-9CC4-4D34-987C-F0215CF83840}" srcOrd="3" destOrd="0" presId="urn:microsoft.com/office/officeart/2005/8/layout/venn1"/>
    <dgm:cxn modelId="{A6250F6B-8785-4EB0-82D1-27EBD657C0C2}" type="presParOf" srcId="{C287BCC0-BD84-4373-A9DA-5C5A70E17FDB}" destId="{280FA04C-F1A4-4E64-B5C4-235F8867133D}" srcOrd="4" destOrd="0" presId="urn:microsoft.com/office/officeart/2005/8/layout/venn1"/>
    <dgm:cxn modelId="{345933F3-2854-4CC1-9C5A-FDCE41468608}" type="presParOf" srcId="{C287BCC0-BD84-4373-A9DA-5C5A70E17FDB}" destId="{F007CB69-89A8-4108-ABC5-2085498CC9F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9063E-2DE8-468B-9ACC-127BD3DA416E}">
      <dsp:nvSpPr>
        <dsp:cNvPr id="0" name=""/>
        <dsp:cNvSpPr/>
      </dsp:nvSpPr>
      <dsp:spPr>
        <a:xfrm>
          <a:off x="2304241" y="65518"/>
          <a:ext cx="3715612" cy="3715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6500" kern="1200" dirty="0"/>
        </a:p>
      </dsp:txBody>
      <dsp:txXfrm>
        <a:off x="2799656" y="715750"/>
        <a:ext cx="2724782" cy="1672025"/>
      </dsp:txXfrm>
    </dsp:sp>
    <dsp:sp modelId="{91D093CC-E42E-4499-8190-9FE73C8A40B7}">
      <dsp:nvSpPr>
        <dsp:cNvPr id="0" name=""/>
        <dsp:cNvSpPr/>
      </dsp:nvSpPr>
      <dsp:spPr>
        <a:xfrm>
          <a:off x="3664464" y="2396025"/>
          <a:ext cx="3715612" cy="3715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6500" kern="1200" dirty="0"/>
        </a:p>
      </dsp:txBody>
      <dsp:txXfrm>
        <a:off x="4800823" y="3355891"/>
        <a:ext cx="2229367" cy="2043587"/>
      </dsp:txXfrm>
    </dsp:sp>
    <dsp:sp modelId="{280FA04C-F1A4-4E64-B5C4-235F8867133D}">
      <dsp:nvSpPr>
        <dsp:cNvPr id="0" name=""/>
        <dsp:cNvSpPr/>
      </dsp:nvSpPr>
      <dsp:spPr>
        <a:xfrm>
          <a:off x="972069" y="2384618"/>
          <a:ext cx="3715612" cy="37156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6500" kern="1200" dirty="0" smtClean="0"/>
            <a:t>   </a:t>
          </a:r>
          <a:endParaRPr lang="en-AU" sz="6500" kern="1200" dirty="0"/>
        </a:p>
      </dsp:txBody>
      <dsp:txXfrm>
        <a:off x="1321956" y="3344485"/>
        <a:ext cx="2229367" cy="2043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71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92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019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439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33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267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647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70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71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94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022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0278-CDC7-4F30-B93D-C01A91CCC52D}" type="datetimeFigureOut">
              <a:rPr lang="en-AU" smtClean="0"/>
              <a:t>28/05/2013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C2AB6-3522-479F-9FDE-ABA1FAF96E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2004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Autofit/>
          </a:bodyPr>
          <a:lstStyle/>
          <a:p>
            <a:r>
              <a:rPr lang="en-AU" sz="3600" dirty="0" smtClean="0">
                <a:latin typeface="Helvetica" pitchFamily="34" charset="0"/>
                <a:cs typeface="Helvetica" pitchFamily="34" charset="0"/>
              </a:rPr>
              <a:t>Product Management</a:t>
            </a:r>
            <a:endParaRPr lang="en-AU" sz="3600" dirty="0"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581527146"/>
              </p:ext>
            </p:extLst>
          </p:nvPr>
        </p:nvGraphicFramePr>
        <p:xfrm>
          <a:off x="395536" y="620688"/>
          <a:ext cx="835292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355976" y="38811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PM</a:t>
            </a:r>
            <a:endParaRPr lang="en-AU" dirty="0"/>
          </a:p>
        </p:txBody>
      </p:sp>
      <p:sp>
        <p:nvSpPr>
          <p:cNvPr id="20" name="Rectangle 19"/>
          <p:cNvSpPr/>
          <p:nvPr/>
        </p:nvSpPr>
        <p:spPr>
          <a:xfrm>
            <a:off x="5034209" y="2918313"/>
            <a:ext cx="106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Audience</a:t>
            </a:r>
            <a:endParaRPr lang="en-AU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4273287" y="1278052"/>
            <a:ext cx="1681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Problem solving</a:t>
            </a:r>
            <a:endParaRPr lang="en-AU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2699792" y="2348880"/>
            <a:ext cx="1496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Requirements</a:t>
            </a:r>
            <a:endParaRPr lang="en-AU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161768" y="1278052"/>
            <a:ext cx="950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Markets</a:t>
            </a:r>
            <a:endParaRPr lang="en-AU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3992301" y="1566084"/>
            <a:ext cx="2135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Current functionality</a:t>
            </a:r>
            <a:endParaRPr lang="en-AU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2996568" y="1583998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Solutions</a:t>
            </a:r>
            <a:endParaRPr lang="en-AU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2717377" y="2636912"/>
            <a:ext cx="1342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Competitors</a:t>
            </a:r>
            <a:endParaRPr lang="en-AU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2908396" y="1953330"/>
            <a:ext cx="714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Belief</a:t>
            </a:r>
            <a:endParaRPr lang="en-AU" dirty="0" smtClean="0"/>
          </a:p>
        </p:txBody>
      </p:sp>
      <p:sp>
        <p:nvSpPr>
          <p:cNvPr id="28" name="Rectangle 27"/>
          <p:cNvSpPr/>
          <p:nvPr/>
        </p:nvSpPr>
        <p:spPr>
          <a:xfrm>
            <a:off x="4240575" y="4068786"/>
            <a:ext cx="1123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Validation</a:t>
            </a:r>
            <a:endParaRPr lang="en-AU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5364088" y="1990028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Themes</a:t>
            </a:r>
            <a:endParaRPr lang="en-AU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4184149" y="2376252"/>
            <a:ext cx="825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Stories</a:t>
            </a:r>
            <a:endParaRPr lang="en-AU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919130" y="3572499"/>
            <a:ext cx="1163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Objectives</a:t>
            </a:r>
            <a:endParaRPr lang="en-AU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4227353" y="339404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Goals</a:t>
            </a:r>
            <a:endParaRPr lang="en-AU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4112028" y="2816993"/>
            <a:ext cx="100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Message</a:t>
            </a:r>
            <a:endParaRPr lang="en-AU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5148346" y="2452246"/>
            <a:ext cx="1164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Roadmaps</a:t>
            </a:r>
            <a:endParaRPr lang="en-AU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3755571" y="927676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Launch Plans</a:t>
            </a:r>
            <a:endParaRPr lang="en-AU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115636" y="3646378"/>
            <a:ext cx="941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Budgets</a:t>
            </a:r>
            <a:endParaRPr lang="en-AU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2603932" y="3190910"/>
            <a:ext cx="124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Technology</a:t>
            </a:r>
            <a:endParaRPr lang="en-AU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2505194" y="3626440"/>
            <a:ext cx="1702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User experience</a:t>
            </a:r>
            <a:endParaRPr lang="en-AU" dirty="0" smtClean="0"/>
          </a:p>
        </p:txBody>
      </p:sp>
      <p:sp>
        <p:nvSpPr>
          <p:cNvPr id="39" name="Rectangle 38"/>
          <p:cNvSpPr/>
          <p:nvPr/>
        </p:nvSpPr>
        <p:spPr>
          <a:xfrm>
            <a:off x="2447770" y="6036926"/>
            <a:ext cx="1502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User interface</a:t>
            </a:r>
            <a:endParaRPr lang="en-AU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2837706" y="5660061"/>
            <a:ext cx="1324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Less is more</a:t>
            </a:r>
            <a:endParaRPr lang="en-AU" dirty="0" smtClean="0"/>
          </a:p>
        </p:txBody>
      </p:sp>
      <p:sp>
        <p:nvSpPr>
          <p:cNvPr id="41" name="Rectangle 40"/>
          <p:cNvSpPr/>
          <p:nvPr/>
        </p:nvSpPr>
        <p:spPr>
          <a:xfrm>
            <a:off x="3344446" y="5201746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Simple</a:t>
            </a:r>
            <a:endParaRPr lang="en-AU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3265802" y="4432171"/>
            <a:ext cx="1692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Implementation</a:t>
            </a:r>
            <a:endParaRPr lang="en-AU" dirty="0" smtClean="0"/>
          </a:p>
        </p:txBody>
      </p:sp>
      <p:sp>
        <p:nvSpPr>
          <p:cNvPr id="43" name="Rectangle 42"/>
          <p:cNvSpPr/>
          <p:nvPr/>
        </p:nvSpPr>
        <p:spPr>
          <a:xfrm>
            <a:off x="2458744" y="5386412"/>
            <a:ext cx="1236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Developers</a:t>
            </a:r>
            <a:endParaRPr lang="en-AU" dirty="0" smtClean="0"/>
          </a:p>
        </p:txBody>
      </p:sp>
      <p:sp>
        <p:nvSpPr>
          <p:cNvPr id="44" name="Rectangle 43"/>
          <p:cNvSpPr/>
          <p:nvPr/>
        </p:nvSpPr>
        <p:spPr>
          <a:xfrm>
            <a:off x="1628055" y="5474735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Priority</a:t>
            </a:r>
            <a:endParaRPr lang="en-AU" dirty="0" smtClean="0"/>
          </a:p>
        </p:txBody>
      </p:sp>
      <p:sp>
        <p:nvSpPr>
          <p:cNvPr id="45" name="Rectangle 44"/>
          <p:cNvSpPr/>
          <p:nvPr/>
        </p:nvSpPr>
        <p:spPr>
          <a:xfrm>
            <a:off x="1423813" y="4716957"/>
            <a:ext cx="839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Testing</a:t>
            </a:r>
            <a:endParaRPr lang="en-AU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1843640" y="3541719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Sizing</a:t>
            </a:r>
            <a:endParaRPr lang="en-AU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1427775" y="5157192"/>
            <a:ext cx="1325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User Testing</a:t>
            </a:r>
            <a:endParaRPr lang="en-AU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3844050" y="4748934"/>
            <a:ext cx="107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Iterations</a:t>
            </a:r>
            <a:endParaRPr lang="en-AU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2027944" y="3995772"/>
            <a:ext cx="1982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Existing behaviours</a:t>
            </a:r>
            <a:endParaRPr lang="en-AU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1879470" y="4365104"/>
            <a:ext cx="1345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Architecture</a:t>
            </a:r>
            <a:endParaRPr lang="en-AU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4309182" y="5508275"/>
            <a:ext cx="120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Ownership</a:t>
            </a:r>
            <a:endParaRPr lang="en-AU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5510986" y="3209380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Champions</a:t>
            </a:r>
            <a:endParaRPr lang="en-AU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4085821" y="5197885"/>
            <a:ext cx="2145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Project management</a:t>
            </a:r>
            <a:endParaRPr lang="en-AU" dirty="0" smtClean="0"/>
          </a:p>
        </p:txBody>
      </p:sp>
      <p:sp>
        <p:nvSpPr>
          <p:cNvPr id="54" name="Rectangle 53"/>
          <p:cNvSpPr/>
          <p:nvPr/>
        </p:nvSpPr>
        <p:spPr>
          <a:xfrm>
            <a:off x="6744016" y="4365104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Bugs</a:t>
            </a:r>
            <a:endParaRPr lang="en-AU" dirty="0" smtClean="0"/>
          </a:p>
        </p:txBody>
      </p:sp>
      <p:sp>
        <p:nvSpPr>
          <p:cNvPr id="55" name="Rectangle 54"/>
          <p:cNvSpPr/>
          <p:nvPr/>
        </p:nvSpPr>
        <p:spPr>
          <a:xfrm>
            <a:off x="6625715" y="3555096"/>
            <a:ext cx="554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UAT</a:t>
            </a:r>
            <a:endParaRPr lang="en-AU" dirty="0" smtClean="0"/>
          </a:p>
        </p:txBody>
      </p:sp>
      <p:sp>
        <p:nvSpPr>
          <p:cNvPr id="56" name="Rectangle 55"/>
          <p:cNvSpPr/>
          <p:nvPr/>
        </p:nvSpPr>
        <p:spPr>
          <a:xfrm>
            <a:off x="6700309" y="3881180"/>
            <a:ext cx="649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BETA</a:t>
            </a:r>
            <a:endParaRPr lang="en-AU" dirty="0" smtClean="0"/>
          </a:p>
        </p:txBody>
      </p:sp>
      <p:sp>
        <p:nvSpPr>
          <p:cNvPr id="57" name="Rectangle 56"/>
          <p:cNvSpPr/>
          <p:nvPr/>
        </p:nvSpPr>
        <p:spPr>
          <a:xfrm>
            <a:off x="4938683" y="5910916"/>
            <a:ext cx="552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Live</a:t>
            </a:r>
            <a:endParaRPr lang="en-AU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5315636" y="6278064"/>
            <a:ext cx="1216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Production</a:t>
            </a:r>
            <a:endParaRPr lang="en-AU" dirty="0" smtClean="0"/>
          </a:p>
        </p:txBody>
      </p:sp>
      <p:sp>
        <p:nvSpPr>
          <p:cNvPr id="59" name="Rectangle 58"/>
          <p:cNvSpPr/>
          <p:nvPr/>
        </p:nvSpPr>
        <p:spPr>
          <a:xfrm>
            <a:off x="5291042" y="5755744"/>
            <a:ext cx="92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Training</a:t>
            </a:r>
            <a:endParaRPr lang="en-AU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5158519" y="4365104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Support</a:t>
            </a:r>
            <a:endParaRPr lang="en-AU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5461101" y="5470456"/>
            <a:ext cx="1164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Roadmaps</a:t>
            </a:r>
            <a:endParaRPr lang="en-AU" dirty="0" smtClean="0"/>
          </a:p>
        </p:txBody>
      </p:sp>
      <p:sp>
        <p:nvSpPr>
          <p:cNvPr id="62" name="Rectangle 61"/>
          <p:cNvSpPr/>
          <p:nvPr/>
        </p:nvSpPr>
        <p:spPr>
          <a:xfrm>
            <a:off x="5461101" y="4133266"/>
            <a:ext cx="191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Customer Delivery</a:t>
            </a:r>
            <a:endParaRPr lang="en-AU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5825913" y="6021288"/>
            <a:ext cx="1339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Silver Spoon</a:t>
            </a:r>
            <a:endParaRPr lang="en-AU" dirty="0" smtClean="0"/>
          </a:p>
        </p:txBody>
      </p:sp>
      <p:sp>
        <p:nvSpPr>
          <p:cNvPr id="64" name="Rectangle 63"/>
          <p:cNvSpPr/>
          <p:nvPr/>
        </p:nvSpPr>
        <p:spPr>
          <a:xfrm>
            <a:off x="5754566" y="3767652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Deep end</a:t>
            </a:r>
            <a:endParaRPr lang="en-AU" dirty="0" smtClean="0"/>
          </a:p>
        </p:txBody>
      </p:sp>
      <p:sp>
        <p:nvSpPr>
          <p:cNvPr id="65" name="Rectangle 64"/>
          <p:cNvSpPr/>
          <p:nvPr/>
        </p:nvSpPr>
        <p:spPr>
          <a:xfrm>
            <a:off x="6417392" y="5235529"/>
            <a:ext cx="1144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Marketing</a:t>
            </a:r>
            <a:endParaRPr lang="en-AU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3753372" y="1820751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4000" dirty="0" smtClean="0">
                <a:latin typeface="Helvetica" pitchFamily="34" charset="0"/>
                <a:cs typeface="Helvetica" pitchFamily="34" charset="0"/>
              </a:rPr>
              <a:t>Vision</a:t>
            </a:r>
            <a:endParaRPr lang="en-AU" sz="4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48346" y="4636562"/>
            <a:ext cx="2491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4000" dirty="0" smtClean="0">
                <a:latin typeface="Helvetica" pitchFamily="34" charset="0"/>
                <a:cs typeface="Helvetica" pitchFamily="34" charset="0"/>
              </a:rPr>
              <a:t>Execution</a:t>
            </a:r>
            <a:endParaRPr lang="en-AU" sz="4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77082" y="4674665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4000" dirty="0" smtClean="0">
                <a:latin typeface="Helvetica" pitchFamily="34" charset="0"/>
                <a:cs typeface="Helvetica" pitchFamily="34" charset="0"/>
              </a:rPr>
              <a:t>Design</a:t>
            </a:r>
            <a:endParaRPr lang="en-AU" sz="40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3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</TotalTime>
  <Words>66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Product Management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Vaughn Harber</dc:creator>
  <cp:lastModifiedBy>Vaughn Harber</cp:lastModifiedBy>
  <cp:revision>12</cp:revision>
  <dcterms:created xsi:type="dcterms:W3CDTF">2013-05-28T02:40:08Z</dcterms:created>
  <dcterms:modified xsi:type="dcterms:W3CDTF">2013-05-29T05:57:40Z</dcterms:modified>
</cp:coreProperties>
</file>